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3" r:id="rId2"/>
    <p:sldId id="271" r:id="rId3"/>
    <p:sldId id="265" r:id="rId4"/>
    <p:sldId id="274" r:id="rId5"/>
    <p:sldId id="304" r:id="rId6"/>
    <p:sldId id="272" r:id="rId7"/>
    <p:sldId id="294" r:id="rId8"/>
    <p:sldId id="269" r:id="rId9"/>
    <p:sldId id="305" r:id="rId10"/>
    <p:sldId id="302" r:id="rId11"/>
    <p:sldId id="303" r:id="rId12"/>
    <p:sldId id="298" r:id="rId13"/>
    <p:sldId id="299" r:id="rId14"/>
    <p:sldId id="275" r:id="rId15"/>
    <p:sldId id="293" r:id="rId16"/>
    <p:sldId id="288" r:id="rId17"/>
    <p:sldId id="292" r:id="rId18"/>
    <p:sldId id="286" r:id="rId19"/>
    <p:sldId id="291" r:id="rId20"/>
    <p:sldId id="290" r:id="rId21"/>
    <p:sldId id="289" r:id="rId22"/>
    <p:sldId id="300" r:id="rId23"/>
    <p:sldId id="318" r:id="rId24"/>
    <p:sldId id="287" r:id="rId25"/>
    <p:sldId id="277" r:id="rId26"/>
    <p:sldId id="285" r:id="rId27"/>
    <p:sldId id="280" r:id="rId28"/>
    <p:sldId id="276" r:id="rId29"/>
    <p:sldId id="306" r:id="rId30"/>
    <p:sldId id="316" r:id="rId31"/>
    <p:sldId id="317" r:id="rId32"/>
    <p:sldId id="309" r:id="rId33"/>
    <p:sldId id="315" r:id="rId34"/>
    <p:sldId id="314" r:id="rId35"/>
    <p:sldId id="310" r:id="rId36"/>
    <p:sldId id="311" r:id="rId37"/>
    <p:sldId id="308" r:id="rId38"/>
    <p:sldId id="278" r:id="rId39"/>
    <p:sldId id="284" r:id="rId40"/>
    <p:sldId id="281" r:id="rId41"/>
    <p:sldId id="279" r:id="rId42"/>
    <p:sldId id="312" r:id="rId43"/>
    <p:sldId id="313" r:id="rId44"/>
    <p:sldId id="282" r:id="rId45"/>
    <p:sldId id="307" r:id="rId46"/>
    <p:sldId id="268" r:id="rId47"/>
    <p:sldId id="267" r:id="rId48"/>
    <p:sldId id="266" r:id="rId49"/>
    <p:sldId id="264" r:id="rId50"/>
    <p:sldId id="319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04-Sep-26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4" y="0"/>
            <a:ext cx="123582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762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45" y="0"/>
            <a:ext cx="106652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148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6" y="-33251"/>
            <a:ext cx="10440786" cy="679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98" y="83127"/>
            <a:ext cx="10573789" cy="6683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377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57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7" y="0"/>
            <a:ext cx="11853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25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710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713" y="390697"/>
            <a:ext cx="5935287" cy="625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63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51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686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488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224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08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55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794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3572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37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391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4348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876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696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9338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509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935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710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551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059" y="1"/>
            <a:ext cx="7429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5839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0026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102" y="0"/>
            <a:ext cx="936844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798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156800"/>
            <a:ext cx="9617825" cy="67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7799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0"/>
            <a:ext cx="107483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8191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5426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795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282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1998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276"/>
            <a:ext cx="12191999" cy="678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986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7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4419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7349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625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939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783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372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3373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4691"/>
            <a:ext cx="12192000" cy="673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492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91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43" y="0"/>
            <a:ext cx="6999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55283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49" y="390698"/>
            <a:ext cx="10008524" cy="6242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540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032" y="91440"/>
            <a:ext cx="9110749" cy="667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8048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64" y="0"/>
            <a:ext cx="9077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665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2999A9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24" y="98424"/>
            <a:ext cx="12093575" cy="675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71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714</TotalTime>
  <Words>0</Words>
  <Application>Microsoft Office PowerPoint</Application>
  <PresentationFormat>Widescreen</PresentationFormat>
  <Paragraphs>0</Paragraphs>
  <Slides>50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Nanda Kulkarni</dc:creator>
  <cp:lastModifiedBy>Nanda Kulkarni</cp:lastModifiedBy>
  <cp:revision>30</cp:revision>
  <dcterms:created xsi:type="dcterms:W3CDTF">2025-08-12T05:48:31Z</dcterms:created>
  <dcterms:modified xsi:type="dcterms:W3CDTF">2026-09-04T10:15:03Z</dcterms:modified>
</cp:coreProperties>
</file>